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sldIdLst>
    <p:sldId id="257" r:id="rId2"/>
    <p:sldId id="263" r:id="rId3"/>
    <p:sldId id="264" r:id="rId4"/>
    <p:sldId id="266" r:id="rId5"/>
    <p:sldId id="262" r:id="rId6"/>
    <p:sldId id="26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01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39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383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72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88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466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82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433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602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93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38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788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396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  <p:sldLayoutId id="2147483840" r:id="rId13"/>
    <p:sldLayoutId id="2147483841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437" y="399495"/>
            <a:ext cx="10571998" cy="1562470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6</a:t>
            </a:r>
            <a:r>
              <a:rPr lang="en-US" baseline="30000" dirty="0">
                <a:solidFill>
                  <a:schemeClr val="bg1"/>
                </a:solidFill>
              </a:rPr>
              <a:t>th</a:t>
            </a:r>
            <a:r>
              <a:rPr lang="en-US" dirty="0">
                <a:solidFill>
                  <a:schemeClr val="bg1"/>
                </a:solidFill>
              </a:rPr>
              <a:t> Grade Social Studies &amp;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Social Emotional Learning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Ms. Ellis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299" y="2631512"/>
            <a:ext cx="11929402" cy="50365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400" b="1" dirty="0"/>
              <a:t>WAG December 19 - 23</a:t>
            </a:r>
            <a:endParaRPr lang="en-US" sz="3400" dirty="0"/>
          </a:p>
          <a:p>
            <a:pPr marL="0" indent="0" algn="ctr">
              <a:buNone/>
            </a:pP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LAST DAYS BEFORE CHRISTMAS BREAK</a:t>
            </a:r>
            <a:endParaRPr lang="en-US" sz="3200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sz="3400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sz="3400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22128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23B26E1-6869-4950-871B-DB7C28CCF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697" y="2201147"/>
            <a:ext cx="11833934" cy="1776049"/>
          </a:xfrm>
        </p:spPr>
        <p:txBody>
          <a:bodyPr>
            <a:normAutofit/>
          </a:bodyPr>
          <a:lstStyle/>
          <a:p>
            <a:pPr marL="480060"/>
            <a:r>
              <a:rPr lang="en-US" sz="2000" b="1" dirty="0"/>
              <a:t>MAKE-UP </a:t>
            </a:r>
            <a:r>
              <a:rPr lang="en-US" sz="2000" b="1"/>
              <a:t>WORK DAY </a:t>
            </a:r>
            <a:r>
              <a:rPr lang="en-US" sz="2000" b="1" dirty="0"/>
              <a:t>--Students will have an opportunity to submit missing work or resubmit assignments that earned less than a 75%</a:t>
            </a:r>
          </a:p>
          <a:p>
            <a:pPr marL="480060"/>
            <a:r>
              <a:rPr lang="en-US" sz="2000" b="1" dirty="0"/>
              <a:t>Students will complete extra credit reading assignment in Social Studies text book </a:t>
            </a:r>
          </a:p>
          <a:p>
            <a:pPr marL="137160" indent="0">
              <a:buNone/>
            </a:pP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98DCA7A-8FDF-40CF-A67E-0F1B8B5ED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dirty="0"/>
              <a:t>Monday December 19, 2022</a:t>
            </a:r>
          </a:p>
        </p:txBody>
      </p:sp>
    </p:spTree>
    <p:extLst>
      <p:ext uri="{BB962C8B-B14F-4D97-AF65-F5344CB8AC3E}">
        <p14:creationId xmlns:p14="http://schemas.microsoft.com/office/powerpoint/2010/main" val="2482720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7634CB4-4626-42DA-AB93-22191526E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dirty="0"/>
              <a:t>Tuesday December 20, 2022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27E075F-A63A-42F5-B1C8-D706FCB3669C}"/>
              </a:ext>
            </a:extLst>
          </p:cNvPr>
          <p:cNvSpPr txBox="1">
            <a:spLocks/>
          </p:cNvSpPr>
          <p:nvPr/>
        </p:nvSpPr>
        <p:spPr>
          <a:xfrm>
            <a:off x="570138" y="2540975"/>
            <a:ext cx="10554574" cy="2998691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80060"/>
            <a:r>
              <a:rPr lang="en-US" sz="2000" b="1" dirty="0"/>
              <a:t>MAKE-UP WORK DAY/EARLY RELEASE --Students will have an opportunity to submit missing work or resubmit assignments that earned less than a 75%</a:t>
            </a:r>
          </a:p>
          <a:p>
            <a:pPr marL="480060"/>
            <a:r>
              <a:rPr lang="en-US" sz="2000" b="1" dirty="0"/>
              <a:t>Students will complete extra credit reading assignment in Social Studies text book </a:t>
            </a:r>
          </a:p>
          <a:p>
            <a:pPr marL="480060"/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2735609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9A35A9CF-CBAD-4B3A-A68A-3EB886CD4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1" y="447188"/>
            <a:ext cx="10571998" cy="970450"/>
          </a:xfrm>
        </p:spPr>
        <p:txBody>
          <a:bodyPr/>
          <a:lstStyle/>
          <a:p>
            <a:r>
              <a:rPr lang="en-US" dirty="0"/>
              <a:t>Wednesday December 21, 2022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8F77A2F-ADA7-4D8C-8C06-F3685A590EE6}"/>
              </a:ext>
            </a:extLst>
          </p:cNvPr>
          <p:cNvSpPr txBox="1">
            <a:spLocks/>
          </p:cNvSpPr>
          <p:nvPr/>
        </p:nvSpPr>
        <p:spPr>
          <a:xfrm>
            <a:off x="570138" y="2540975"/>
            <a:ext cx="10554574" cy="3265021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80060"/>
            <a:r>
              <a:rPr lang="en-US" sz="1400" b="1" dirty="0">
                <a:solidFill>
                  <a:srgbClr val="FFFF00"/>
                </a:solidFill>
              </a:rPr>
              <a:t>NO SCHOOL</a:t>
            </a:r>
            <a:endParaRPr lang="en-US" sz="1050" dirty="0">
              <a:solidFill>
                <a:srgbClr val="FFFF00"/>
              </a:solidFill>
            </a:endParaRPr>
          </a:p>
          <a:p>
            <a:pPr marL="137160" indent="0">
              <a:buNone/>
            </a:pPr>
            <a:endParaRPr lang="en-US" sz="2400" dirty="0"/>
          </a:p>
          <a:p>
            <a:pPr marL="137160" indent="0">
              <a:buFont typeface="Wingdings 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141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1630080-FC76-4856-8D8E-60BCA0EB7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dirty="0"/>
              <a:t>Thursday December 22, 2022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D2A0004-A48D-41A8-8D7D-43827FC4B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424" y="2245536"/>
            <a:ext cx="10554574" cy="3231986"/>
          </a:xfrm>
        </p:spPr>
        <p:txBody>
          <a:bodyPr>
            <a:normAutofit/>
          </a:bodyPr>
          <a:lstStyle/>
          <a:p>
            <a:pPr marL="480060"/>
            <a:r>
              <a:rPr lang="en-US" sz="2400" b="1" dirty="0">
                <a:solidFill>
                  <a:srgbClr val="FFFF00"/>
                </a:solidFill>
              </a:rPr>
              <a:t>NO SCHOOL</a:t>
            </a:r>
            <a:endParaRPr lang="en-US" sz="1600" dirty="0">
              <a:solidFill>
                <a:srgbClr val="FFFF00"/>
              </a:solidFill>
            </a:endParaRP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05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755C5C0-FD14-4233-A40C-14A9DC952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dirty="0"/>
              <a:t>Friday December 23, 2022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5B5ECBC-87C1-4DEE-BAB3-C517151C8A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424" y="2236658"/>
            <a:ext cx="10554574" cy="3036677"/>
          </a:xfrm>
        </p:spPr>
        <p:txBody>
          <a:bodyPr>
            <a:normAutofit/>
          </a:bodyPr>
          <a:lstStyle/>
          <a:p>
            <a:pPr marL="480060"/>
            <a:r>
              <a:rPr lang="en-US" sz="2200" b="1" dirty="0">
                <a:solidFill>
                  <a:srgbClr val="FFFF00"/>
                </a:solidFill>
              </a:rPr>
              <a:t>NO SCHOOL</a:t>
            </a:r>
            <a:endParaRPr lang="en-US" sz="1500" dirty="0">
              <a:solidFill>
                <a:srgbClr val="FFFF00"/>
              </a:solidFill>
            </a:endParaRPr>
          </a:p>
          <a:p>
            <a:pPr marL="480060"/>
            <a:endParaRPr lang="en-US" sz="2400" dirty="0"/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9598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5322</TotalTime>
  <Words>127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Century Gothic</vt:lpstr>
      <vt:lpstr>Wingdings 2</vt:lpstr>
      <vt:lpstr>Quotable</vt:lpstr>
      <vt:lpstr>6th Grade Social Studies &amp; Social Emotional Learning  Ms. Ellis</vt:lpstr>
      <vt:lpstr>Monday December 19, 2022</vt:lpstr>
      <vt:lpstr>Tuesday December 20, 2022</vt:lpstr>
      <vt:lpstr>Wednesday December 21, 2022</vt:lpstr>
      <vt:lpstr>Thursday December 22, 2022</vt:lpstr>
      <vt:lpstr>Friday December 23, 2022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Grade Math</dc:title>
  <dc:creator>Terrell, Jennifer</dc:creator>
  <cp:lastModifiedBy>Ellis, Amarra</cp:lastModifiedBy>
  <cp:revision>84</cp:revision>
  <cp:lastPrinted>2019-08-11T01:51:35Z</cp:lastPrinted>
  <dcterms:created xsi:type="dcterms:W3CDTF">2018-08-24T15:10:25Z</dcterms:created>
  <dcterms:modified xsi:type="dcterms:W3CDTF">2022-12-18T18:13:59Z</dcterms:modified>
</cp:coreProperties>
</file>